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62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6588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10E02-7D16-47EF-985A-FB137E8159E8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16FCD-A71C-4C73-8DDB-C644C2D0AD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04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964031C-AD5A-F746-A3C0-BA241D0EA46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1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0D518-F792-4B03-A836-AA2079FB61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81DC46-AA21-4DC8-B093-767FE48F6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7A8D7-C763-4041-9A57-51BC5772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34764-8991-C142-A3AB-0BBA31149F86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55519-7F1C-4345-BB12-9166A9AA1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E95469-423E-432B-9862-67C4BC019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5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46C4A-D730-4BF3-9EC2-A3691A79A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AC29DB-73FF-4877-A97E-6F2B1401E2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49CC1-71BA-4C1E-907D-598893D24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5A8A3-FA58-7144-8426-64E2A5C0BFCD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02CB4A-128D-4C0A-B6D2-040498F03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FC9D60-E6E9-47A0-9AD1-102F03BA9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2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1D6DA7-0A57-4EA7-94B9-9EF465C46A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00778B-751A-4BC5-9D92-797208CE6D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1A7471-E640-4A18-877C-A5B352722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EF4F8-662D-934C-8A98-3CE217C9AEAF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5D192-C1A5-4931-9DD3-ED6A45529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AF1E3-8D30-431A-BBEA-C94338DBE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4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7B269-C92A-422B-9D6D-F2BF5F38F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00E31-E324-4690-83B9-929F90112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45D55-9DCB-415A-84D1-2A2C95AA3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C0CC3-226A-1842-883C-01251F1B7702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A3869-B411-4032-9E15-2DC6C607B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801F6A-75A8-4302-9B55-DEBDDB474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1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9498E-8FCE-4D96-9D31-CC09B5AA2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27788D-39F9-4499-AF0B-CAA4CD66D7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F445B-B371-487D-BD0D-3828683A1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0B7CD-7D6A-304A-8601-F85E6DD21480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B2F458-4C8E-488B-B359-5CE9417E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10D507-80AC-4067-88EE-DFDE94AD4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67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30CA5-0364-4963-A373-B4BBB5041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0893A-A18A-4163-8984-B487C7D2C3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E6BABD-507E-4106-838C-DCACA823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632E0-C354-4F82-B143-5E7E81F32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7A25-0DF5-2046-B4EE-2C6932568E35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897AA9-169E-47FE-9E91-7D1AF82AD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1AC80-7E4D-424F-8D5D-74DA2100B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35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F18A3-8918-45DB-B5CC-17F2B19C1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08B780-D20B-4D31-9FA6-449BE0A570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7899D6-D29A-4B1D-A3E1-B327ADF0EC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70CC3B-DE70-4575-B386-AB15710040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49D5B8-1360-4D7D-B657-D2C367A91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95F3D-E7D8-45A9-A7C9-C6C5B5A86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82C2C-CF71-5949-A7A8-8860086B1AA7}" type="datetime1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CA66D0-FFA3-4FF9-BF38-23BF1A84E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C73661-08A4-4594-A08C-E79902B58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5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08838-FC86-4C1E-B6D8-283CD48D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9CD7A0-413B-4BCD-AB3E-7683BE376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798B-94CE-6C49-A65B-129D5506ACCE}" type="datetime1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7C0D8C-949B-4BF0-94E7-D3E4C84F2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3CABD8-D6E2-4AAA-8294-0738D04C8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92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31305C-2352-4B65-9C6C-6868A0D21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D036-AD9F-3949-A043-B1DCCC2A803B}" type="datetime1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FF17F6-1AB1-41BC-B34A-B71EF371E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A008F6-5ECF-468F-826A-BA4BDBB94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38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936E9-1A47-4786-A142-9EFC9BE0B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DDFDB-EFB0-4A8A-9E16-EBE49DF91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5BB8D-6BD2-4814-8AED-96D203526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A5A87-6333-42AF-9263-6440BA804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61662-6C1A-CA45-9071-775F85129ED7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DED03-F1C2-42E7-BCFC-F1DB77562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285913-E053-4BCB-8375-83EE80D62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34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27567-37A4-4565-BA97-EB46F0BDB0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89FD3E-71D5-4EB0-8848-2A7F123520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081905-D682-47BD-B05B-D582610E3D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0E57F1-B5A4-4364-94F2-A7751D04E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36DA8-BD2E-6B4A-A9FB-7F5E2659B104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34CEE-2C21-4378-B268-9B897CC89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CEACAD-E6C8-444F-94BB-1DD55321E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85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3EB5BA-EE8D-49BA-8D6F-5F8BDCEBF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6BE5D-6283-42A5-A273-CCB2DF86B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D6182-9CEA-4D5D-9A05-C07A2BDC49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5D2A9-2E91-F14C-88FF-BFA368FDADE7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688A4-74FE-4C74-AE25-FFD439465D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C6545-26C3-4336-971D-7070F505B7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39AB5-FCBC-46C1-8591-60955251C1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46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>
            <a:extLst>
              <a:ext uri="{FF2B5EF4-FFF2-40B4-BE49-F238E27FC236}">
                <a16:creationId xmlns:a16="http://schemas.microsoft.com/office/drawing/2014/main" id="{7D37EF66-EC7B-1D47-84A5-C9300DD67C4D}"/>
              </a:ext>
            </a:extLst>
          </p:cNvPr>
          <p:cNvSpPr/>
          <p:nvPr/>
        </p:nvSpPr>
        <p:spPr>
          <a:xfrm>
            <a:off x="5610103" y="-11842"/>
            <a:ext cx="9035323" cy="6869842"/>
          </a:xfrm>
          <a:custGeom>
            <a:avLst/>
            <a:gdLst>
              <a:gd name="connsiteX0" fmla="*/ 0 w 3727939"/>
              <a:gd name="connsiteY0" fmla="*/ 0 h 6193474"/>
              <a:gd name="connsiteX1" fmla="*/ 3727939 w 3727939"/>
              <a:gd name="connsiteY1" fmla="*/ 0 h 6193474"/>
              <a:gd name="connsiteX2" fmla="*/ 3727939 w 3727939"/>
              <a:gd name="connsiteY2" fmla="*/ 6193474 h 6193474"/>
              <a:gd name="connsiteX3" fmla="*/ 0 w 3727939"/>
              <a:gd name="connsiteY3" fmla="*/ 6193474 h 6193474"/>
              <a:gd name="connsiteX4" fmla="*/ 0 w 3727939"/>
              <a:gd name="connsiteY4" fmla="*/ 0 h 6193474"/>
              <a:gd name="connsiteX0" fmla="*/ 0 w 7425954"/>
              <a:gd name="connsiteY0" fmla="*/ 0 h 6193474"/>
              <a:gd name="connsiteX1" fmla="*/ 7425954 w 7425954"/>
              <a:gd name="connsiteY1" fmla="*/ 959867 h 6193474"/>
              <a:gd name="connsiteX2" fmla="*/ 3727939 w 7425954"/>
              <a:gd name="connsiteY2" fmla="*/ 6193474 h 6193474"/>
              <a:gd name="connsiteX3" fmla="*/ 0 w 7425954"/>
              <a:gd name="connsiteY3" fmla="*/ 6193474 h 6193474"/>
              <a:gd name="connsiteX4" fmla="*/ 0 w 7425954"/>
              <a:gd name="connsiteY4" fmla="*/ 0 h 6193474"/>
              <a:gd name="connsiteX0" fmla="*/ 4728610 w 7425954"/>
              <a:gd name="connsiteY0" fmla="*/ 0 h 5253815"/>
              <a:gd name="connsiteX1" fmla="*/ 7425954 w 7425954"/>
              <a:gd name="connsiteY1" fmla="*/ 20208 h 5253815"/>
              <a:gd name="connsiteX2" fmla="*/ 3727939 w 7425954"/>
              <a:gd name="connsiteY2" fmla="*/ 5253815 h 5253815"/>
              <a:gd name="connsiteX3" fmla="*/ 0 w 7425954"/>
              <a:gd name="connsiteY3" fmla="*/ 5253815 h 5253815"/>
              <a:gd name="connsiteX4" fmla="*/ 4728610 w 7425954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3727939 w 7446162"/>
              <a:gd name="connsiteY2" fmla="*/ 5253815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47864 w 7446162"/>
              <a:gd name="connsiteY2" fmla="*/ 5253815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12501 w 7446162"/>
              <a:gd name="connsiteY2" fmla="*/ 5253815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692293 w 7446162"/>
              <a:gd name="connsiteY2" fmla="*/ 5248763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24043 w 7446162"/>
              <a:gd name="connsiteY2" fmla="*/ 5245588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58968 w 7446162"/>
              <a:gd name="connsiteY2" fmla="*/ 5251938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20868 w 7446162"/>
              <a:gd name="connsiteY2" fmla="*/ 5245588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67813"/>
              <a:gd name="connsiteX1" fmla="*/ 7446162 w 7446162"/>
              <a:gd name="connsiteY1" fmla="*/ 0 h 5267813"/>
              <a:gd name="connsiteX2" fmla="*/ 2704993 w 7446162"/>
              <a:gd name="connsiteY2" fmla="*/ 5267813 h 5267813"/>
              <a:gd name="connsiteX3" fmla="*/ 0 w 7446162"/>
              <a:gd name="connsiteY3" fmla="*/ 5253815 h 5267813"/>
              <a:gd name="connsiteX4" fmla="*/ 4728610 w 7446162"/>
              <a:gd name="connsiteY4" fmla="*/ 0 h 5267813"/>
              <a:gd name="connsiteX0" fmla="*/ 4728610 w 7446162"/>
              <a:gd name="connsiteY0" fmla="*/ 0 h 5255113"/>
              <a:gd name="connsiteX1" fmla="*/ 7446162 w 7446162"/>
              <a:gd name="connsiteY1" fmla="*/ 0 h 5255113"/>
              <a:gd name="connsiteX2" fmla="*/ 2711343 w 7446162"/>
              <a:gd name="connsiteY2" fmla="*/ 5255113 h 5255113"/>
              <a:gd name="connsiteX3" fmla="*/ 0 w 7446162"/>
              <a:gd name="connsiteY3" fmla="*/ 5253815 h 5255113"/>
              <a:gd name="connsiteX4" fmla="*/ 4728610 w 7446162"/>
              <a:gd name="connsiteY4" fmla="*/ 0 h 5255113"/>
              <a:gd name="connsiteX0" fmla="*/ 4728610 w 7446162"/>
              <a:gd name="connsiteY0" fmla="*/ 0 h 5255113"/>
              <a:gd name="connsiteX1" fmla="*/ 7446162 w 7446162"/>
              <a:gd name="connsiteY1" fmla="*/ 0 h 5255113"/>
              <a:gd name="connsiteX2" fmla="*/ 2717693 w 7446162"/>
              <a:gd name="connsiteY2" fmla="*/ 5255113 h 5255113"/>
              <a:gd name="connsiteX3" fmla="*/ 0 w 7446162"/>
              <a:gd name="connsiteY3" fmla="*/ 5253815 h 5255113"/>
              <a:gd name="connsiteX4" fmla="*/ 4728610 w 7446162"/>
              <a:gd name="connsiteY4" fmla="*/ 0 h 525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46162" h="5255113">
                <a:moveTo>
                  <a:pt x="4728610" y="0"/>
                </a:moveTo>
                <a:lnTo>
                  <a:pt x="7446162" y="0"/>
                </a:lnTo>
                <a:lnTo>
                  <a:pt x="2717693" y="5255113"/>
                </a:lnTo>
                <a:lnTo>
                  <a:pt x="0" y="5253815"/>
                </a:lnTo>
                <a:lnTo>
                  <a:pt x="472861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975866" dist="422175" dir="2700000" algn="tl" rotWithShape="0">
              <a:prstClr val="black">
                <a:alpha val="5207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65F17EC8-B585-764A-9879-46C19E00C21F}"/>
              </a:ext>
            </a:extLst>
          </p:cNvPr>
          <p:cNvSpPr/>
          <p:nvPr/>
        </p:nvSpPr>
        <p:spPr>
          <a:xfrm>
            <a:off x="5456828" y="1"/>
            <a:ext cx="9734132" cy="6869842"/>
          </a:xfrm>
          <a:custGeom>
            <a:avLst/>
            <a:gdLst>
              <a:gd name="connsiteX0" fmla="*/ 0 w 3727939"/>
              <a:gd name="connsiteY0" fmla="*/ 0 h 6193474"/>
              <a:gd name="connsiteX1" fmla="*/ 3727939 w 3727939"/>
              <a:gd name="connsiteY1" fmla="*/ 0 h 6193474"/>
              <a:gd name="connsiteX2" fmla="*/ 3727939 w 3727939"/>
              <a:gd name="connsiteY2" fmla="*/ 6193474 h 6193474"/>
              <a:gd name="connsiteX3" fmla="*/ 0 w 3727939"/>
              <a:gd name="connsiteY3" fmla="*/ 6193474 h 6193474"/>
              <a:gd name="connsiteX4" fmla="*/ 0 w 3727939"/>
              <a:gd name="connsiteY4" fmla="*/ 0 h 6193474"/>
              <a:gd name="connsiteX0" fmla="*/ 0 w 7425954"/>
              <a:gd name="connsiteY0" fmla="*/ 0 h 6193474"/>
              <a:gd name="connsiteX1" fmla="*/ 7425954 w 7425954"/>
              <a:gd name="connsiteY1" fmla="*/ 959867 h 6193474"/>
              <a:gd name="connsiteX2" fmla="*/ 3727939 w 7425954"/>
              <a:gd name="connsiteY2" fmla="*/ 6193474 h 6193474"/>
              <a:gd name="connsiteX3" fmla="*/ 0 w 7425954"/>
              <a:gd name="connsiteY3" fmla="*/ 6193474 h 6193474"/>
              <a:gd name="connsiteX4" fmla="*/ 0 w 7425954"/>
              <a:gd name="connsiteY4" fmla="*/ 0 h 6193474"/>
              <a:gd name="connsiteX0" fmla="*/ 4728610 w 7425954"/>
              <a:gd name="connsiteY0" fmla="*/ 0 h 5253815"/>
              <a:gd name="connsiteX1" fmla="*/ 7425954 w 7425954"/>
              <a:gd name="connsiteY1" fmla="*/ 20208 h 5253815"/>
              <a:gd name="connsiteX2" fmla="*/ 3727939 w 7425954"/>
              <a:gd name="connsiteY2" fmla="*/ 5253815 h 5253815"/>
              <a:gd name="connsiteX3" fmla="*/ 0 w 7425954"/>
              <a:gd name="connsiteY3" fmla="*/ 5253815 h 5253815"/>
              <a:gd name="connsiteX4" fmla="*/ 4728610 w 7425954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3727939 w 7446162"/>
              <a:gd name="connsiteY2" fmla="*/ 5253815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47864 w 7446162"/>
              <a:gd name="connsiteY2" fmla="*/ 5253815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12501 w 7446162"/>
              <a:gd name="connsiteY2" fmla="*/ 5253815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692293 w 7446162"/>
              <a:gd name="connsiteY2" fmla="*/ 5248763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24043 w 7446162"/>
              <a:gd name="connsiteY2" fmla="*/ 5245588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58968 w 7446162"/>
              <a:gd name="connsiteY2" fmla="*/ 5251938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53815"/>
              <a:gd name="connsiteX1" fmla="*/ 7446162 w 7446162"/>
              <a:gd name="connsiteY1" fmla="*/ 0 h 5253815"/>
              <a:gd name="connsiteX2" fmla="*/ 2720868 w 7446162"/>
              <a:gd name="connsiteY2" fmla="*/ 5245588 h 5253815"/>
              <a:gd name="connsiteX3" fmla="*/ 0 w 7446162"/>
              <a:gd name="connsiteY3" fmla="*/ 5253815 h 5253815"/>
              <a:gd name="connsiteX4" fmla="*/ 4728610 w 7446162"/>
              <a:gd name="connsiteY4" fmla="*/ 0 h 5253815"/>
              <a:gd name="connsiteX0" fmla="*/ 4728610 w 7446162"/>
              <a:gd name="connsiteY0" fmla="*/ 0 h 5267813"/>
              <a:gd name="connsiteX1" fmla="*/ 7446162 w 7446162"/>
              <a:gd name="connsiteY1" fmla="*/ 0 h 5267813"/>
              <a:gd name="connsiteX2" fmla="*/ 2704993 w 7446162"/>
              <a:gd name="connsiteY2" fmla="*/ 5267813 h 5267813"/>
              <a:gd name="connsiteX3" fmla="*/ 0 w 7446162"/>
              <a:gd name="connsiteY3" fmla="*/ 5253815 h 5267813"/>
              <a:gd name="connsiteX4" fmla="*/ 4728610 w 7446162"/>
              <a:gd name="connsiteY4" fmla="*/ 0 h 5267813"/>
              <a:gd name="connsiteX0" fmla="*/ 4728610 w 7446162"/>
              <a:gd name="connsiteY0" fmla="*/ 0 h 5255113"/>
              <a:gd name="connsiteX1" fmla="*/ 7446162 w 7446162"/>
              <a:gd name="connsiteY1" fmla="*/ 0 h 5255113"/>
              <a:gd name="connsiteX2" fmla="*/ 2711343 w 7446162"/>
              <a:gd name="connsiteY2" fmla="*/ 5255113 h 5255113"/>
              <a:gd name="connsiteX3" fmla="*/ 0 w 7446162"/>
              <a:gd name="connsiteY3" fmla="*/ 5253815 h 5255113"/>
              <a:gd name="connsiteX4" fmla="*/ 4728610 w 7446162"/>
              <a:gd name="connsiteY4" fmla="*/ 0 h 5255113"/>
              <a:gd name="connsiteX0" fmla="*/ 4728610 w 7446162"/>
              <a:gd name="connsiteY0" fmla="*/ 0 h 5255113"/>
              <a:gd name="connsiteX1" fmla="*/ 7446162 w 7446162"/>
              <a:gd name="connsiteY1" fmla="*/ 0 h 5255113"/>
              <a:gd name="connsiteX2" fmla="*/ 2717693 w 7446162"/>
              <a:gd name="connsiteY2" fmla="*/ 5255113 h 5255113"/>
              <a:gd name="connsiteX3" fmla="*/ 0 w 7446162"/>
              <a:gd name="connsiteY3" fmla="*/ 5253815 h 5255113"/>
              <a:gd name="connsiteX4" fmla="*/ 4728610 w 7446162"/>
              <a:gd name="connsiteY4" fmla="*/ 0 h 525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46162" h="5255113">
                <a:moveTo>
                  <a:pt x="4728610" y="0"/>
                </a:moveTo>
                <a:lnTo>
                  <a:pt x="7446162" y="0"/>
                </a:lnTo>
                <a:lnTo>
                  <a:pt x="2717693" y="5255113"/>
                </a:lnTo>
                <a:lnTo>
                  <a:pt x="0" y="5253815"/>
                </a:lnTo>
                <a:lnTo>
                  <a:pt x="472861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C5E80F-AE4A-2E4A-8546-BBE6DB82D591}"/>
              </a:ext>
            </a:extLst>
          </p:cNvPr>
          <p:cNvSpPr txBox="1"/>
          <p:nvPr/>
        </p:nvSpPr>
        <p:spPr>
          <a:xfrm>
            <a:off x="402122" y="1697123"/>
            <a:ext cx="11327802" cy="4682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00"/>
              </a:lnSpc>
              <a:buSzPct val="90000"/>
            </a:pPr>
            <a:r>
              <a:rPr lang="en-US" sz="2400" b="1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Provost Coffee Chats</a:t>
            </a:r>
            <a:r>
              <a:rPr lang="en-US" sz="24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lnSpc>
                <a:spcPts val="3000"/>
              </a:lnSpc>
              <a:buSzPct val="90000"/>
              <a:buFont typeface="Arial" panose="020B0604020202020204" pitchFamily="34" charset="0"/>
              <a:buChar char="•"/>
            </a:pPr>
            <a:r>
              <a:rPr lang="en-US" sz="20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Next: Oct 17, 9:00-10:00 am, Intercultural Center Living Room</a:t>
            </a:r>
          </a:p>
          <a:p>
            <a:pPr marL="800100" lvl="1" indent="-342900">
              <a:lnSpc>
                <a:spcPts val="3000"/>
              </a:lnSpc>
              <a:buSzPct val="90000"/>
              <a:buFont typeface="Arial" panose="020B0604020202020204" pitchFamily="34" charset="0"/>
              <a:buChar char="•"/>
            </a:pPr>
            <a:endParaRPr lang="en-US" sz="2000" b="1" kern="1000" dirty="0">
              <a:latin typeface="Arial" panose="020B0604020202020204" pitchFamily="34" charset="0"/>
              <a:ea typeface="Aktiv Grotesk Light" panose="020B04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  <a:buSzPct val="90000"/>
            </a:pPr>
            <a:r>
              <a:rPr lang="en-US" sz="2400" b="1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Media Orientation </a:t>
            </a:r>
            <a:r>
              <a:rPr lang="en-US" sz="24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– professional development </a:t>
            </a:r>
          </a:p>
          <a:p>
            <a:pPr marL="800100" lvl="1" indent="-342900">
              <a:lnSpc>
                <a:spcPts val="3000"/>
              </a:lnSpc>
              <a:buSzPct val="90000"/>
              <a:buFont typeface="Arial" panose="020B0604020202020204" pitchFamily="34" charset="0"/>
              <a:buChar char="•"/>
            </a:pPr>
            <a:r>
              <a:rPr lang="en-US" sz="20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Provost team – Oct 4, 2023, </a:t>
            </a:r>
          </a:p>
          <a:p>
            <a:pPr marL="800100" lvl="1" indent="-342900">
              <a:lnSpc>
                <a:spcPts val="3000"/>
              </a:lnSpc>
              <a:buSzPct val="90000"/>
              <a:buFont typeface="Arial" panose="020B0604020202020204" pitchFamily="34" charset="0"/>
              <a:buChar char="•"/>
            </a:pPr>
            <a:r>
              <a:rPr lang="en-US" sz="20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Next: senate, chairs &amp; directors</a:t>
            </a:r>
          </a:p>
          <a:p>
            <a:pPr marL="800100" lvl="1" indent="-342900">
              <a:lnSpc>
                <a:spcPts val="3000"/>
              </a:lnSpc>
              <a:buSzPct val="90000"/>
              <a:buFont typeface="Arial" panose="020B0604020202020204" pitchFamily="34" charset="0"/>
              <a:buChar char="•"/>
            </a:pPr>
            <a:endParaRPr lang="en-US" sz="2000" kern="1000" dirty="0">
              <a:latin typeface="Arial" panose="020B0604020202020204" pitchFamily="34" charset="0"/>
              <a:ea typeface="Aktiv Grotesk Light" panose="020B04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  <a:buSzPct val="90000"/>
            </a:pPr>
            <a:r>
              <a:rPr lang="en-US" sz="2400" b="1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Social Media Support and Resources for Faculty</a:t>
            </a:r>
            <a:endParaRPr lang="en-US" sz="2400" kern="1000" dirty="0">
              <a:latin typeface="Arial" panose="020B0604020202020204" pitchFamily="34" charset="0"/>
              <a:ea typeface="Aktiv Grotesk Light" panose="020B04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lnSpc>
                <a:spcPts val="3000"/>
              </a:lnSpc>
              <a:buSzPct val="90000"/>
              <a:buFont typeface="Arial" panose="020B0604020202020204" pitchFamily="34" charset="0"/>
              <a:buChar char="•"/>
            </a:pPr>
            <a:r>
              <a:rPr lang="en-US" sz="20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Document with more extensive media orientation information</a:t>
            </a:r>
          </a:p>
          <a:p>
            <a:pPr marL="800100" lvl="1" indent="-342900">
              <a:lnSpc>
                <a:spcPts val="3000"/>
              </a:lnSpc>
              <a:buSzPct val="90000"/>
              <a:buFont typeface="Arial" panose="020B0604020202020204" pitchFamily="34" charset="0"/>
              <a:buChar char="•"/>
            </a:pPr>
            <a:endParaRPr lang="en-US" sz="2400" kern="1000" dirty="0">
              <a:latin typeface="Arial" panose="020B0604020202020204" pitchFamily="34" charset="0"/>
              <a:ea typeface="Aktiv Grotesk Light" panose="020B04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3000"/>
              </a:lnSpc>
              <a:buSzPct val="90000"/>
            </a:pPr>
            <a:r>
              <a:rPr lang="en-US" sz="2400" b="1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Communications</a:t>
            </a:r>
            <a:r>
              <a:rPr lang="en-US" sz="24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 – </a:t>
            </a:r>
            <a:r>
              <a:rPr lang="en-US" sz="2000" kern="1000" dirty="0">
                <a:latin typeface="Arial" panose="020B0604020202020204" pitchFamily="34" charset="0"/>
                <a:ea typeface="Aktiv Grotesk Light" panose="020B0404020202020204" pitchFamily="34" charset="0"/>
                <a:cs typeface="Arial" panose="020B0604020202020204" pitchFamily="34" charset="0"/>
              </a:rPr>
              <a:t>provost website, FAQ, Senate minutes (these slides!)</a:t>
            </a:r>
          </a:p>
          <a:p>
            <a:pPr>
              <a:lnSpc>
                <a:spcPts val="3000"/>
              </a:lnSpc>
              <a:buSzPct val="90000"/>
            </a:pPr>
            <a:endParaRPr lang="en-US" sz="2400" kern="1000" dirty="0">
              <a:latin typeface="Arial" panose="020B0604020202020204" pitchFamily="34" charset="0"/>
              <a:ea typeface="Aktiv Grotesk Light" panose="020B04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EF95FB-1B92-6D48-B747-9C624CB824A9}"/>
              </a:ext>
            </a:extLst>
          </p:cNvPr>
          <p:cNvSpPr/>
          <p:nvPr/>
        </p:nvSpPr>
        <p:spPr>
          <a:xfrm>
            <a:off x="0" y="1"/>
            <a:ext cx="12244754" cy="1658596"/>
          </a:xfrm>
          <a:prstGeom prst="rect">
            <a:avLst/>
          </a:prstGeom>
          <a:gradFill>
            <a:gsLst>
              <a:gs pos="44000">
                <a:srgbClr val="4D1979"/>
              </a:gs>
              <a:gs pos="0">
                <a:srgbClr val="3D0C68"/>
              </a:gs>
              <a:gs pos="100000">
                <a:srgbClr val="F47D20"/>
              </a:gs>
              <a:gs pos="69000">
                <a:srgbClr val="870091"/>
              </a:gs>
            </a:gsLst>
            <a:lin ang="25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A9B7E9E-D4A8-1B4B-9F39-6A166102F475}"/>
              </a:ext>
            </a:extLst>
          </p:cNvPr>
          <p:cNvSpPr txBox="1">
            <a:spLocks noChangeAspect="1"/>
          </p:cNvSpPr>
          <p:nvPr/>
        </p:nvSpPr>
        <p:spPr>
          <a:xfrm>
            <a:off x="402122" y="278296"/>
            <a:ext cx="10901982" cy="12619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ea typeface="Aktiv Grotesk" panose="020B0504020202020204" pitchFamily="34" charset="0"/>
                <a:cs typeface="Arial" panose="020B0604020202020204" pitchFamily="34" charset="0"/>
              </a:rPr>
              <a:t>Provost @ Faculty Senate 10/12/23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A6701BE-BD27-53A7-2278-886B8F73E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39AB5-FCBC-46C1-8591-60955251C1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54739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69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Aktiv Grotesk</vt:lpstr>
      <vt:lpstr>Aktiv Grotesk Light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Cole, Elaine</dc:creator>
  <cp:lastModifiedBy>Alhokayem, Hayat</cp:lastModifiedBy>
  <cp:revision>20</cp:revision>
  <cp:lastPrinted>2023-09-06T17:40:43Z</cp:lastPrinted>
  <dcterms:created xsi:type="dcterms:W3CDTF">2023-01-27T21:07:23Z</dcterms:created>
  <dcterms:modified xsi:type="dcterms:W3CDTF">2023-10-09T19:04:09Z</dcterms:modified>
</cp:coreProperties>
</file>