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"/>
  </p:notesMasterIdLst>
  <p:sldIdLst>
    <p:sldId id="644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tley, William" initials="HW" lastIdx="6" clrIdx="0">
    <p:extLst>
      <p:ext uri="{19B8F6BF-5375-455C-9EA6-DF929625EA0E}">
        <p15:presenceInfo xmlns:p15="http://schemas.microsoft.com/office/powerpoint/2012/main" userId="S::w.hartley@tcu.edu::0a360c0d-2ef1-4050-b211-ba9fcd8cb8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D20"/>
    <a:srgbClr val="E90099"/>
    <a:srgbClr val="7E3043"/>
    <a:srgbClr val="898989"/>
    <a:srgbClr val="4C1979"/>
    <a:srgbClr val="FFD13F"/>
    <a:srgbClr val="59BFD7"/>
    <a:srgbClr val="4D1979"/>
    <a:srgbClr val="870091"/>
    <a:srgbClr val="BAA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588"/>
    <p:restoredTop sz="95687"/>
  </p:normalViewPr>
  <p:slideViewPr>
    <p:cSldViewPr snapToGrid="0" snapToObjects="1">
      <p:cViewPr varScale="1">
        <p:scale>
          <a:sx n="67" d="100"/>
          <a:sy n="67" d="100"/>
        </p:scale>
        <p:origin x="396" y="-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commentAuthors" Target="commentAuthor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FB844-670F-6B4D-8D95-6CFC49BC45FA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4031C-AD5A-F746-A3C0-BA241D0EA4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2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031C-AD5A-F746-A3C0-BA241D0EA4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8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12B9-98AC-B14A-858B-0CA39C9D7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63942-9412-654D-9D3A-2A8EEF89F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A6831-68E5-DB44-BA70-6928BD87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D6608-CA61-2247-A9E0-C2618441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2E46A-DCDE-3148-887B-A8C5AAC7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0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4B0D-9D89-8B4B-ADAC-2216A838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858C02-94FB-124B-A8C4-9E6AC6339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34748-070D-EE40-9955-6320368F2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856C8-D3D7-6341-A122-483F5C72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05F5B-0456-B14E-A582-32B1ABBA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F3209-F7C8-1F45-974E-669F12C57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B64AA-9B9E-7F43-922E-DFC271A3D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7BD09-E304-5941-8855-4073FFFD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477D7-19F2-DA4F-8DCF-D1894B06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C6292-6A63-774C-B415-77F4B104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4C983-CF02-3D48-AEF2-413ACD25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5FCDF-1C53-5349-81DD-4E4F367A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BCA91-D6DE-C448-B273-C658C988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BBE8D-9E5D-5E4B-9C2E-647CE4D1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65913-7E90-E545-ADBD-3C7599A2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2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357A-02A0-D544-B5BC-D94F47EC0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0B250-673F-794D-A9BC-9EE4EB4BC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68148-EE5D-5A44-93A2-951011F4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23610-18E2-954B-A99F-2A5286B6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0F50D-A561-5C43-8913-24DF6DB3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0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E4B1E-DB93-B140-8F0F-7F2492701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00B3E-D88D-174E-BF84-CD7CA50D6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CF779-25FE-9143-9849-A02D75A6F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E149D-FE3A-3C4D-A564-F1E470A69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BB0A1-0D25-134E-9424-4BC58B15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3A39C-8081-8A46-A937-E73BC321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9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D26E4-DDD1-2745-872B-4727D73E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FE9EA-4DA8-0A4A-8798-F2CA15A48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568DF-43C9-FF42-9247-9FAA339FA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AF804-7E12-C043-A9DC-6F43A98E9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96389A-73C6-794C-870A-64DE0BE46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457AA7-7107-B847-A4CB-5FADA457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C179B8-8D6D-6E4A-8690-9B18F4D4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A0318-F93B-4E47-8C94-F756ADB9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8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E259-02BB-3C49-857C-4D98637C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81A6A-7BFE-4941-9CD0-843100E4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A61BB-6EA1-B94F-9D53-F74BCDC6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32DC0-EC9D-3A42-9A4B-2D4C4BD1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9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D46CF-8E6D-B94B-A1DA-712487593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69CA6-75B5-B047-9CD9-D6CF5951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BD675-7407-894C-A049-A8EA4463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4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6963-777D-0941-B8FC-816E7F5F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CEC3C-727D-9640-BB2D-C73F770A0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65C86-2DA0-6940-AFA1-02F31B990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A9F1A-6D83-7444-A8F6-AC35B928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7CED-4428-4344-9710-869DE740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693EB-AC5C-AB47-AD0D-3229160A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7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49EF-8746-B34D-89D9-8470CE19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E9188-C1A6-1B4B-86B7-00F8F8EED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6E306-D99D-B44D-97FA-86ECEC3EE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9871D-C220-9243-A760-7B35F445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7D624-6F3E-5045-8A8F-4CCF8AC6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8A2DF-7052-1F43-B396-8903F65A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2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4778B6-710F-A84D-BFE3-64915D450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CF9AF-9647-2B45-A1AA-391294BBF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119CC-F62F-9C47-99C9-739869B27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C3A3E-78DF-B944-9DE0-237A923FEA3B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C5F85-4C86-D24A-8816-5F4ED0F50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81839-FC4A-7247-A6A6-1228ABE5C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4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>
            <a:extLst>
              <a:ext uri="{FF2B5EF4-FFF2-40B4-BE49-F238E27FC236}">
                <a16:creationId xmlns:a16="http://schemas.microsoft.com/office/drawing/2014/main" id="{7D37EF66-EC7B-1D47-84A5-C9300DD67C4D}"/>
              </a:ext>
            </a:extLst>
          </p:cNvPr>
          <p:cNvSpPr/>
          <p:nvPr/>
        </p:nvSpPr>
        <p:spPr>
          <a:xfrm>
            <a:off x="5610103" y="-11842"/>
            <a:ext cx="9035323" cy="6869842"/>
          </a:xfrm>
          <a:custGeom>
            <a:avLst/>
            <a:gdLst>
              <a:gd name="connsiteX0" fmla="*/ 0 w 3727939"/>
              <a:gd name="connsiteY0" fmla="*/ 0 h 6193474"/>
              <a:gd name="connsiteX1" fmla="*/ 3727939 w 3727939"/>
              <a:gd name="connsiteY1" fmla="*/ 0 h 6193474"/>
              <a:gd name="connsiteX2" fmla="*/ 3727939 w 3727939"/>
              <a:gd name="connsiteY2" fmla="*/ 6193474 h 6193474"/>
              <a:gd name="connsiteX3" fmla="*/ 0 w 3727939"/>
              <a:gd name="connsiteY3" fmla="*/ 6193474 h 6193474"/>
              <a:gd name="connsiteX4" fmla="*/ 0 w 3727939"/>
              <a:gd name="connsiteY4" fmla="*/ 0 h 6193474"/>
              <a:gd name="connsiteX0" fmla="*/ 0 w 7425954"/>
              <a:gd name="connsiteY0" fmla="*/ 0 h 6193474"/>
              <a:gd name="connsiteX1" fmla="*/ 7425954 w 7425954"/>
              <a:gd name="connsiteY1" fmla="*/ 959867 h 6193474"/>
              <a:gd name="connsiteX2" fmla="*/ 3727939 w 7425954"/>
              <a:gd name="connsiteY2" fmla="*/ 6193474 h 6193474"/>
              <a:gd name="connsiteX3" fmla="*/ 0 w 7425954"/>
              <a:gd name="connsiteY3" fmla="*/ 6193474 h 6193474"/>
              <a:gd name="connsiteX4" fmla="*/ 0 w 7425954"/>
              <a:gd name="connsiteY4" fmla="*/ 0 h 6193474"/>
              <a:gd name="connsiteX0" fmla="*/ 4728610 w 7425954"/>
              <a:gd name="connsiteY0" fmla="*/ 0 h 5253815"/>
              <a:gd name="connsiteX1" fmla="*/ 7425954 w 7425954"/>
              <a:gd name="connsiteY1" fmla="*/ 20208 h 5253815"/>
              <a:gd name="connsiteX2" fmla="*/ 3727939 w 7425954"/>
              <a:gd name="connsiteY2" fmla="*/ 5253815 h 5253815"/>
              <a:gd name="connsiteX3" fmla="*/ 0 w 7425954"/>
              <a:gd name="connsiteY3" fmla="*/ 5253815 h 5253815"/>
              <a:gd name="connsiteX4" fmla="*/ 4728610 w 7425954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3727939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47864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12501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692293 w 7446162"/>
              <a:gd name="connsiteY2" fmla="*/ 5248763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24043 w 7446162"/>
              <a:gd name="connsiteY2" fmla="*/ 524558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58968 w 7446162"/>
              <a:gd name="connsiteY2" fmla="*/ 525193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20868 w 7446162"/>
              <a:gd name="connsiteY2" fmla="*/ 524558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67813"/>
              <a:gd name="connsiteX1" fmla="*/ 7446162 w 7446162"/>
              <a:gd name="connsiteY1" fmla="*/ 0 h 5267813"/>
              <a:gd name="connsiteX2" fmla="*/ 2704993 w 7446162"/>
              <a:gd name="connsiteY2" fmla="*/ 5267813 h 5267813"/>
              <a:gd name="connsiteX3" fmla="*/ 0 w 7446162"/>
              <a:gd name="connsiteY3" fmla="*/ 5253815 h 5267813"/>
              <a:gd name="connsiteX4" fmla="*/ 4728610 w 7446162"/>
              <a:gd name="connsiteY4" fmla="*/ 0 h 5267813"/>
              <a:gd name="connsiteX0" fmla="*/ 4728610 w 7446162"/>
              <a:gd name="connsiteY0" fmla="*/ 0 h 5255113"/>
              <a:gd name="connsiteX1" fmla="*/ 7446162 w 7446162"/>
              <a:gd name="connsiteY1" fmla="*/ 0 h 5255113"/>
              <a:gd name="connsiteX2" fmla="*/ 2711343 w 7446162"/>
              <a:gd name="connsiteY2" fmla="*/ 5255113 h 5255113"/>
              <a:gd name="connsiteX3" fmla="*/ 0 w 7446162"/>
              <a:gd name="connsiteY3" fmla="*/ 5253815 h 5255113"/>
              <a:gd name="connsiteX4" fmla="*/ 4728610 w 7446162"/>
              <a:gd name="connsiteY4" fmla="*/ 0 h 5255113"/>
              <a:gd name="connsiteX0" fmla="*/ 4728610 w 7446162"/>
              <a:gd name="connsiteY0" fmla="*/ 0 h 5255113"/>
              <a:gd name="connsiteX1" fmla="*/ 7446162 w 7446162"/>
              <a:gd name="connsiteY1" fmla="*/ 0 h 5255113"/>
              <a:gd name="connsiteX2" fmla="*/ 2717693 w 7446162"/>
              <a:gd name="connsiteY2" fmla="*/ 5255113 h 5255113"/>
              <a:gd name="connsiteX3" fmla="*/ 0 w 7446162"/>
              <a:gd name="connsiteY3" fmla="*/ 5253815 h 5255113"/>
              <a:gd name="connsiteX4" fmla="*/ 4728610 w 7446162"/>
              <a:gd name="connsiteY4" fmla="*/ 0 h 525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6162" h="5255113">
                <a:moveTo>
                  <a:pt x="4728610" y="0"/>
                </a:moveTo>
                <a:lnTo>
                  <a:pt x="7446162" y="0"/>
                </a:lnTo>
                <a:lnTo>
                  <a:pt x="2717693" y="5255113"/>
                </a:lnTo>
                <a:lnTo>
                  <a:pt x="0" y="5253815"/>
                </a:lnTo>
                <a:lnTo>
                  <a:pt x="47286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975866" dist="422175" dir="2700000" algn="tl" rotWithShape="0">
              <a:prstClr val="black">
                <a:alpha val="520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65F17EC8-B585-764A-9879-46C19E00C21F}"/>
              </a:ext>
            </a:extLst>
          </p:cNvPr>
          <p:cNvSpPr/>
          <p:nvPr/>
        </p:nvSpPr>
        <p:spPr>
          <a:xfrm>
            <a:off x="5456828" y="-11842"/>
            <a:ext cx="9734132" cy="6869842"/>
          </a:xfrm>
          <a:custGeom>
            <a:avLst/>
            <a:gdLst>
              <a:gd name="connsiteX0" fmla="*/ 0 w 3727939"/>
              <a:gd name="connsiteY0" fmla="*/ 0 h 6193474"/>
              <a:gd name="connsiteX1" fmla="*/ 3727939 w 3727939"/>
              <a:gd name="connsiteY1" fmla="*/ 0 h 6193474"/>
              <a:gd name="connsiteX2" fmla="*/ 3727939 w 3727939"/>
              <a:gd name="connsiteY2" fmla="*/ 6193474 h 6193474"/>
              <a:gd name="connsiteX3" fmla="*/ 0 w 3727939"/>
              <a:gd name="connsiteY3" fmla="*/ 6193474 h 6193474"/>
              <a:gd name="connsiteX4" fmla="*/ 0 w 3727939"/>
              <a:gd name="connsiteY4" fmla="*/ 0 h 6193474"/>
              <a:gd name="connsiteX0" fmla="*/ 0 w 7425954"/>
              <a:gd name="connsiteY0" fmla="*/ 0 h 6193474"/>
              <a:gd name="connsiteX1" fmla="*/ 7425954 w 7425954"/>
              <a:gd name="connsiteY1" fmla="*/ 959867 h 6193474"/>
              <a:gd name="connsiteX2" fmla="*/ 3727939 w 7425954"/>
              <a:gd name="connsiteY2" fmla="*/ 6193474 h 6193474"/>
              <a:gd name="connsiteX3" fmla="*/ 0 w 7425954"/>
              <a:gd name="connsiteY3" fmla="*/ 6193474 h 6193474"/>
              <a:gd name="connsiteX4" fmla="*/ 0 w 7425954"/>
              <a:gd name="connsiteY4" fmla="*/ 0 h 6193474"/>
              <a:gd name="connsiteX0" fmla="*/ 4728610 w 7425954"/>
              <a:gd name="connsiteY0" fmla="*/ 0 h 5253815"/>
              <a:gd name="connsiteX1" fmla="*/ 7425954 w 7425954"/>
              <a:gd name="connsiteY1" fmla="*/ 20208 h 5253815"/>
              <a:gd name="connsiteX2" fmla="*/ 3727939 w 7425954"/>
              <a:gd name="connsiteY2" fmla="*/ 5253815 h 5253815"/>
              <a:gd name="connsiteX3" fmla="*/ 0 w 7425954"/>
              <a:gd name="connsiteY3" fmla="*/ 5253815 h 5253815"/>
              <a:gd name="connsiteX4" fmla="*/ 4728610 w 7425954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3727939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47864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12501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692293 w 7446162"/>
              <a:gd name="connsiteY2" fmla="*/ 5248763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24043 w 7446162"/>
              <a:gd name="connsiteY2" fmla="*/ 524558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58968 w 7446162"/>
              <a:gd name="connsiteY2" fmla="*/ 525193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20868 w 7446162"/>
              <a:gd name="connsiteY2" fmla="*/ 524558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67813"/>
              <a:gd name="connsiteX1" fmla="*/ 7446162 w 7446162"/>
              <a:gd name="connsiteY1" fmla="*/ 0 h 5267813"/>
              <a:gd name="connsiteX2" fmla="*/ 2704993 w 7446162"/>
              <a:gd name="connsiteY2" fmla="*/ 5267813 h 5267813"/>
              <a:gd name="connsiteX3" fmla="*/ 0 w 7446162"/>
              <a:gd name="connsiteY3" fmla="*/ 5253815 h 5267813"/>
              <a:gd name="connsiteX4" fmla="*/ 4728610 w 7446162"/>
              <a:gd name="connsiteY4" fmla="*/ 0 h 5267813"/>
              <a:gd name="connsiteX0" fmla="*/ 4728610 w 7446162"/>
              <a:gd name="connsiteY0" fmla="*/ 0 h 5255113"/>
              <a:gd name="connsiteX1" fmla="*/ 7446162 w 7446162"/>
              <a:gd name="connsiteY1" fmla="*/ 0 h 5255113"/>
              <a:gd name="connsiteX2" fmla="*/ 2711343 w 7446162"/>
              <a:gd name="connsiteY2" fmla="*/ 5255113 h 5255113"/>
              <a:gd name="connsiteX3" fmla="*/ 0 w 7446162"/>
              <a:gd name="connsiteY3" fmla="*/ 5253815 h 5255113"/>
              <a:gd name="connsiteX4" fmla="*/ 4728610 w 7446162"/>
              <a:gd name="connsiteY4" fmla="*/ 0 h 5255113"/>
              <a:gd name="connsiteX0" fmla="*/ 4728610 w 7446162"/>
              <a:gd name="connsiteY0" fmla="*/ 0 h 5255113"/>
              <a:gd name="connsiteX1" fmla="*/ 7446162 w 7446162"/>
              <a:gd name="connsiteY1" fmla="*/ 0 h 5255113"/>
              <a:gd name="connsiteX2" fmla="*/ 2717693 w 7446162"/>
              <a:gd name="connsiteY2" fmla="*/ 5255113 h 5255113"/>
              <a:gd name="connsiteX3" fmla="*/ 0 w 7446162"/>
              <a:gd name="connsiteY3" fmla="*/ 5253815 h 5255113"/>
              <a:gd name="connsiteX4" fmla="*/ 4728610 w 7446162"/>
              <a:gd name="connsiteY4" fmla="*/ 0 h 525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6162" h="5255113">
                <a:moveTo>
                  <a:pt x="4728610" y="0"/>
                </a:moveTo>
                <a:lnTo>
                  <a:pt x="7446162" y="0"/>
                </a:lnTo>
                <a:lnTo>
                  <a:pt x="2717693" y="5255113"/>
                </a:lnTo>
                <a:lnTo>
                  <a:pt x="0" y="5253815"/>
                </a:lnTo>
                <a:lnTo>
                  <a:pt x="47286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EF95FB-1B92-6D48-B747-9C624CB824A9}"/>
              </a:ext>
            </a:extLst>
          </p:cNvPr>
          <p:cNvSpPr/>
          <p:nvPr/>
        </p:nvSpPr>
        <p:spPr>
          <a:xfrm>
            <a:off x="0" y="-11842"/>
            <a:ext cx="12244754" cy="1658596"/>
          </a:xfrm>
          <a:prstGeom prst="rect">
            <a:avLst/>
          </a:prstGeom>
          <a:gradFill>
            <a:gsLst>
              <a:gs pos="44000">
                <a:srgbClr val="4D1979"/>
              </a:gs>
              <a:gs pos="0">
                <a:srgbClr val="3D0C68"/>
              </a:gs>
              <a:gs pos="100000">
                <a:srgbClr val="F47D20"/>
              </a:gs>
              <a:gs pos="69000">
                <a:srgbClr val="870091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9B7E9E-D4A8-1B4B-9F39-6A166102F475}"/>
              </a:ext>
            </a:extLst>
          </p:cNvPr>
          <p:cNvSpPr txBox="1">
            <a:spLocks noChangeAspect="1"/>
          </p:cNvSpPr>
          <p:nvPr/>
        </p:nvSpPr>
        <p:spPr>
          <a:xfrm>
            <a:off x="402122" y="278296"/>
            <a:ext cx="9092256" cy="12619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Provost @ Faculty Senate 2/01/2024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BB230-76FD-49C7-BBD2-C0C328560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7" y="1729047"/>
            <a:ext cx="11903769" cy="50292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Little Bit About Me </a:t>
            </a:r>
          </a:p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Provost Transition – Frequently Asked Questions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About My Other Job(s)?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Interim Provost and Vice Chancellor for Academic Affairs,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Vice Provost for Research,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Dean of Graduate Studies,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(D) All Thee Above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Long?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Am I Currently Doing?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Taking a “crash course” on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All Things Provost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Works in Progress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Meeting transitions (direct reports and others)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Provost Dahlberg remains actively engaged and always at the ready to support (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Thank you Provost Dahlberg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!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)!</a:t>
            </a:r>
          </a:p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Provost Outreach (coffees, luncheons, college/dept. visits, 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forward to our time together!</a:t>
            </a:r>
          </a:p>
        </p:txBody>
      </p:sp>
    </p:spTree>
    <p:extLst>
      <p:ext uri="{BB962C8B-B14F-4D97-AF65-F5344CB8AC3E}">
        <p14:creationId xmlns:p14="http://schemas.microsoft.com/office/powerpoint/2010/main" val="5733680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46637</TotalTime>
  <Words>131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Aktiv Grotesk</vt:lpstr>
      <vt:lpstr>Wingdings</vt:lpstr>
      <vt:lpstr>Calibri Light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Alhokayem, Hayat</cp:lastModifiedBy>
  <cp:revision>683</cp:revision>
  <cp:lastPrinted>2023-03-24T17:29:16Z</cp:lastPrinted>
  <dcterms:created xsi:type="dcterms:W3CDTF">2020-05-14T14:52:08Z</dcterms:created>
  <dcterms:modified xsi:type="dcterms:W3CDTF">2024-01-29T20:18:30Z</dcterms:modified>
</cp:coreProperties>
</file>